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22" r:id="rId4"/>
    <p:sldId id="1023" r:id="rId5"/>
    <p:sldId id="1040" r:id="rId6"/>
    <p:sldId id="1024" r:id="rId7"/>
    <p:sldId id="102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556792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1. some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和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any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的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用法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7981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are there in the picture?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图片里有多少人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brings the chairs for the boys?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谁给男孩们拿来了椅子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3408" y="1274648"/>
            <a:ext cx="2133952" cy="570176"/>
          </a:xfrm>
          <a:prstGeom prst="rect">
            <a:avLst/>
          </a:prstGeom>
        </p:spPr>
      </p:pic>
      <p:pic>
        <p:nvPicPr>
          <p:cNvPr id="5" name="ggj1.jpg" descr="id:214749402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7903" y="3356992"/>
            <a:ext cx="10991750" cy="113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4" y="1196752"/>
            <a:ext cx="11449272" cy="3600400"/>
          </a:xfrm>
          <a:prstGeom prst="rect">
            <a:avLst/>
          </a:prstGeom>
        </p:spPr>
      </p:pic>
      <p:pic>
        <p:nvPicPr>
          <p:cNvPr id="13" name="25脉络梳理.EPS" descr="id:214749352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6932" y="1009606"/>
            <a:ext cx="2912110" cy="752475"/>
          </a:xfrm>
          <a:prstGeom prst="rect">
            <a:avLst/>
          </a:prstGeom>
        </p:spPr>
      </p:pic>
      <p:pic>
        <p:nvPicPr>
          <p:cNvPr id="6" name="M2语法1.EPS" descr="id:2147494056;FounderCES"/>
          <p:cNvPicPr/>
          <p:nvPr/>
        </p:nvPicPr>
        <p:blipFill>
          <a:blip r:embed="rId4">
            <a:clrChange>
              <a:clrFrom>
                <a:srgbClr val="E1F5FE"/>
              </a:clrFrom>
              <a:clrTo>
                <a:srgbClr val="E1F5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464" y="1916832"/>
            <a:ext cx="11089232" cy="265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44" y="908720"/>
            <a:ext cx="11449272" cy="49685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</a:t>
            </a:r>
            <a:r>
              <a:rPr lang="zh-CN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若干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任何一个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，它们都能修饰可数名词与不可数名词。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常用于肯定句。在表示请求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邀请或建议，且期望得到对方肯定回答的疑问句中也会使用。如：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friends bought some apples and bananas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我的朋友们昨天买了一些苹果和香蕉。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我想喝些橙汁。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t="17647" b="1961"/>
          <a:stretch/>
        </p:blipFill>
        <p:spPr>
          <a:xfrm>
            <a:off x="363444" y="1844824"/>
            <a:ext cx="11449272" cy="25238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常用在否定句和疑问句中。在肯定句中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，起强调作用。如：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student can join the club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任何学生都能加入这个俱乐部。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5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see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pears on 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 toys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presents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06606"/>
            <a:ext cx="2421984" cy="69967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64700" y="233725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918742" y="3032384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03526" y="3676184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二、请用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将对话补充完整。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very hungry and thirsty,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and drinks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the chocolate?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 like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chocolate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about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drink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isn’t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in the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buy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1430" y="1519288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some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22998" y="270892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63703" y="3307904"/>
            <a:ext cx="9621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some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1494" y="3933056"/>
            <a:ext cx="9621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some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76990" y="466487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86050" y="5194940"/>
            <a:ext cx="9621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some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214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405</cp:revision>
  <dcterms:created xsi:type="dcterms:W3CDTF">2020-11-06T05:24:00Z</dcterms:created>
  <dcterms:modified xsi:type="dcterms:W3CDTF">2025-06-10T01:06:18Z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